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67" r:id="rId9"/>
    <p:sldId id="269" r:id="rId10"/>
    <p:sldId id="268" r:id="rId11"/>
    <p:sldId id="274" r:id="rId12"/>
    <p:sldId id="273" r:id="rId13"/>
    <p:sldId id="272" r:id="rId14"/>
    <p:sldId id="275" r:id="rId15"/>
    <p:sldId id="280" r:id="rId16"/>
    <p:sldId id="281" r:id="rId17"/>
    <p:sldId id="282" r:id="rId18"/>
    <p:sldId id="283" r:id="rId19"/>
    <p:sldId id="276" r:id="rId20"/>
    <p:sldId id="284" r:id="rId21"/>
    <p:sldId id="285" r:id="rId22"/>
    <p:sldId id="286" r:id="rId23"/>
    <p:sldId id="270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66" r:id="rId34"/>
    <p:sldId id="263" r:id="rId35"/>
    <p:sldId id="264" r:id="rId36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4660"/>
  </p:normalViewPr>
  <p:slideViewPr>
    <p:cSldViewPr snapToGrid="0">
      <p:cViewPr varScale="1">
        <p:scale>
          <a:sx n="89" d="100"/>
          <a:sy n="89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16/06/59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6078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16/06/59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7035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16/06/59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2640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16/06/59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8503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16/06/59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4804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16/06/59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73275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16/06/59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6263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16/06/59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2565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16/06/59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44740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16/06/59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53917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16/06/59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4366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16/06/59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217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16/06/59</a:t>
            </a:fld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960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16/06/59</a:t>
            </a:fld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3204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16/06/59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0933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 dirty="0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16/06/59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7943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B651E-ABE3-47BB-B44C-26F2F7953F77}" type="datetimeFigureOut">
              <a:rPr lang="th-TH" smtClean="0"/>
              <a:t>16/06/59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5967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7764"/>
            <a:ext cx="12220752" cy="148023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2075801" y="3023518"/>
            <a:ext cx="7905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จัดทำโดย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นายจตุรงค์        โรจนวัฒนา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5551000473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นายเกษมสันต์   ยินดี	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5551000994</a:t>
            </a:r>
            <a:endParaRPr lang="th-TH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3023196" y="4896534"/>
            <a:ext cx="630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อาจารย์ที่ปรึกษา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อ.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ดร.บุญช่วย ศรีธรรมศักดิ์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543908" y="1778027"/>
            <a:ext cx="6969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กรณีศึกษาบริษัท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จำกัด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80" y="159578"/>
            <a:ext cx="4804791" cy="162260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701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71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072149" y="400444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60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363041"/>
            <a:ext cx="6960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8783627" y="3595469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8702186" y="4895250"/>
            <a:ext cx="337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8250138" y="6153714"/>
            <a:ext cx="383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496" y="3022713"/>
            <a:ext cx="4973829" cy="526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" y="5542817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รูปภาพ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" y="4242336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รูปภาพ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80" y="1863851"/>
            <a:ext cx="1666337" cy="2317723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sp>
        <p:nvSpPr>
          <p:cNvPr id="20" name="กล่องข้อความ 6"/>
          <p:cNvSpPr txBox="1"/>
          <p:nvPr/>
        </p:nvSpPr>
        <p:spPr>
          <a:xfrm>
            <a:off x="3079730" y="2495308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>
            <a:off x="2536169" y="2936452"/>
            <a:ext cx="603849" cy="34159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ลูกศรโค้ง 24"/>
          <p:cNvSpPr/>
          <p:nvPr/>
        </p:nvSpPr>
        <p:spPr>
          <a:xfrm rot="16200000">
            <a:off x="8534567" y="36647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6" name="ลูกศรโค้ง 25"/>
          <p:cNvSpPr/>
          <p:nvPr/>
        </p:nvSpPr>
        <p:spPr>
          <a:xfrm rot="16200000">
            <a:off x="8411929" y="49178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7" name="ลูกศรโค้ง 26"/>
          <p:cNvSpPr/>
          <p:nvPr/>
        </p:nvSpPr>
        <p:spPr>
          <a:xfrm rot="16200000">
            <a:off x="7974259" y="6177138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4552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836099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304720"/>
            <a:ext cx="4117963" cy="436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069" y="4416725"/>
            <a:ext cx="9449548" cy="2406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171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200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304720"/>
            <a:ext cx="4117963" cy="436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3" y="1836098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71" y="4373809"/>
            <a:ext cx="9567392" cy="24489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89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463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41315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932898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16" y="4416724"/>
            <a:ext cx="9448400" cy="2410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0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282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รายปี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3" y="1341314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7" y="1922123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85" y="4398730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40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086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17438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907020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50" y="4388230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093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73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รายเดือน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17438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915646"/>
            <a:ext cx="9567392" cy="2440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84" y="4398730"/>
            <a:ext cx="9574168" cy="2440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65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7008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072149" y="4513399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40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1" y="242963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6"/>
          <p:cNvSpPr txBox="1"/>
          <p:nvPr/>
        </p:nvSpPr>
        <p:spPr>
          <a:xfrm>
            <a:off x="758349" y="1471689"/>
            <a:ext cx="428835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ความสำคัญ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วัตถุประสงค์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ขอบเขต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ประโยชน์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ที่คาดว่าได้รับ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โครงสร้างการทำงานของระบบ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การออกแบบระบบ</a:t>
            </a: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กา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รทดสอบระบบ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สรุปและข้อเสนอแนะ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2" descr="http://www.wealth.co.th/images/wcampusimage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171" y="1036796"/>
            <a:ext cx="7915829" cy="603544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596900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หัวข้อที่นำเสนอ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35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4584884"/>
            <a:ext cx="11934316" cy="501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2925740"/>
            <a:ext cx="11934316" cy="1118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7698"/>
            <a:ext cx="7656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5083088" y="2128707"/>
            <a:ext cx="6977702" cy="715089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สามารถเลือกให้แสดงสำหรับ ทุกปี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รายปี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725283" y="2954358"/>
            <a:ext cx="2812211" cy="435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ลูกศรซ้าย 14"/>
          <p:cNvSpPr/>
          <p:nvPr/>
        </p:nvSpPr>
        <p:spPr>
          <a:xfrm rot="20013003">
            <a:off x="4583976" y="2899934"/>
            <a:ext cx="543464" cy="33643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1725282" y="3583698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1742533" y="4609041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2" name="ลูกศรเชื่อมต่อแบบตรง 21"/>
          <p:cNvCxnSpPr/>
          <p:nvPr/>
        </p:nvCxnSpPr>
        <p:spPr>
          <a:xfrm>
            <a:off x="4546119" y="3810236"/>
            <a:ext cx="1863307" cy="1397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4563370" y="4826953"/>
            <a:ext cx="1492372" cy="5731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กล่องข้อความ 6"/>
          <p:cNvSpPr txBox="1"/>
          <p:nvPr/>
        </p:nvSpPr>
        <p:spPr>
          <a:xfrm>
            <a:off x="6047117" y="5207250"/>
            <a:ext cx="6020168" cy="1634490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สามารถเลือกวิเคราะห์แต่ละสินทรัพย์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โดยต้องป้อนรหัสข้อมูลตามประเภทที่ต้องการวิเคราะห์ </a:t>
            </a:r>
          </a:p>
        </p:txBody>
      </p:sp>
    </p:spTree>
    <p:extLst>
      <p:ext uri="{BB962C8B-B14F-4D97-AF65-F5344CB8AC3E}">
        <p14:creationId xmlns:p14="http://schemas.microsoft.com/office/powerpoint/2010/main" val="248763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579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 สำหรับลูกค้า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48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ตัวอย่างรูปแบบแผนภูมิวงกลม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Pie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3863"/>
            <a:ext cx="12192000" cy="4434137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062099" y="2856203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287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1366"/>
            <a:ext cx="12192000" cy="442663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9159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 สำหรับสินทรัพย์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032430" y="2881995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15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ลูกศรซ้าย 6"/>
          <p:cNvSpPr/>
          <p:nvPr/>
        </p:nvSpPr>
        <p:spPr>
          <a:xfrm>
            <a:off x="8245009" y="3894082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30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4"/>
            <a:ext cx="3945790" cy="3313782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4051403" y="4719542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450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7327925" y="4930286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 rot="5400000">
            <a:off x="8800605" y="4285308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6" y="2591406"/>
            <a:ext cx="4522784" cy="1331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18" y="2591406"/>
            <a:ext cx="4522784" cy="1327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1084605" y="4930286"/>
            <a:ext cx="3736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การคำนวณสูตรการพยากรณ์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 rot="5400000">
            <a:off x="2612590" y="4285308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77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16161"/>
            <a:ext cx="889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การพยากรณ์สินทรัพย์ทั้งหมด ตามสูตรการพยากรณ์แบบตรงไปตรงมา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369682" y="1878848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7071"/>
            <a:ext cx="12192000" cy="4427347"/>
          </a:xfrm>
          <a:prstGeom prst="rect">
            <a:avLst/>
          </a:prstGeom>
        </p:spPr>
      </p:pic>
      <p:sp>
        <p:nvSpPr>
          <p:cNvPr id="7" name="แผนผังลำดับงาน: กระบวนการ 6"/>
          <p:cNvSpPr/>
          <p:nvPr/>
        </p:nvSpPr>
        <p:spPr>
          <a:xfrm>
            <a:off x="10101532" y="2794958"/>
            <a:ext cx="2027208" cy="948906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647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ลูกศรซ้าย 6"/>
          <p:cNvSpPr/>
          <p:nvPr/>
        </p:nvSpPr>
        <p:spPr>
          <a:xfrm>
            <a:off x="8245009" y="3894082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7026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4"/>
            <a:ext cx="3945790" cy="3313782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4060029" y="522850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77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767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การพยากรณ์แต่ละสินทรัพย์ตามความต้องการของ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9849628" y="2098363"/>
            <a:ext cx="191270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เลือกการแสดงผล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รูปแบบแผนภูมิ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2099487"/>
            <a:ext cx="3337070" cy="982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42" y="2093462"/>
            <a:ext cx="3307015" cy="970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3999413" y="2124631"/>
            <a:ext cx="190629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สูตรการพยากรณ์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>
            <a:off x="9416995" y="2456273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3355629"/>
            <a:ext cx="6111770" cy="1524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5724497"/>
            <a:ext cx="6119390" cy="632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ลูกศรขวา 12"/>
          <p:cNvSpPr/>
          <p:nvPr/>
        </p:nvSpPr>
        <p:spPr>
          <a:xfrm>
            <a:off x="3765503" y="2417899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1285334" y="3392709"/>
            <a:ext cx="1958198" cy="30373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1319840" y="5724497"/>
            <a:ext cx="1923692" cy="35695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กล่องข้อความ 6"/>
          <p:cNvSpPr txBox="1"/>
          <p:nvPr/>
        </p:nvSpPr>
        <p:spPr>
          <a:xfrm>
            <a:off x="6590606" y="4117695"/>
            <a:ext cx="5448501" cy="2145268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สามารถเลือกพยากรณ์แต่ละสินทรัพย์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โดยต้องกำหนดรายการเลือกประเภทข้อมูล ตามประเภทที่ต้องการ</a:t>
            </a:r>
          </a:p>
        </p:txBody>
      </p:sp>
      <p:cxnSp>
        <p:nvCxnSpPr>
          <p:cNvPr id="19" name="ตัวเชื่อมต่อตรง 18"/>
          <p:cNvCxnSpPr/>
          <p:nvPr/>
        </p:nvCxnSpPr>
        <p:spPr>
          <a:xfrm flipH="1">
            <a:off x="2881223" y="3696441"/>
            <a:ext cx="8626" cy="2028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ลูกศรขวา 23"/>
          <p:cNvSpPr/>
          <p:nvPr/>
        </p:nvSpPr>
        <p:spPr>
          <a:xfrm>
            <a:off x="2967488" y="5106838"/>
            <a:ext cx="3536830" cy="35368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082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448"/>
            <a:ext cx="12192000" cy="4619552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630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 ตามสูตรการพยากรณ์แบบ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ตรงไปตรงมา</a:t>
            </a: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010341" y="2650284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418565" y="1184996"/>
            <a:ext cx="3563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สำหรับลูกค้า แบบนิติบุคคล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26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448"/>
            <a:ext cx="12192000" cy="4619552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972381" y="2638101"/>
            <a:ext cx="1865710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1666520" y="724079"/>
            <a:ext cx="8460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 ตามสูตรการพยากรณ์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แบบปรับให้เรียบ</a:t>
            </a: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418565" y="1184996"/>
            <a:ext cx="333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สำหรับสินทรัพย์ แบบหุ้น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แผนผังลำดับงาน: กระบวนการ 13"/>
          <p:cNvSpPr/>
          <p:nvPr/>
        </p:nvSpPr>
        <p:spPr>
          <a:xfrm>
            <a:off x="10127490" y="3053750"/>
            <a:ext cx="1975369" cy="862642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309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ความสำคัญของการศึกษา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076" name="Picture 4" descr="http://www.cac.gov.jm/portal/images/blog/AnalyticsTrack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9650" y="295274"/>
            <a:ext cx="10117540" cy="583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agestis-immobilier.com/wp-content/uploads/2015/11/a098495138c697fa80f7192de9dc3e8c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6" y="4015352"/>
            <a:ext cx="4481523" cy="299211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ore-for-small-business.com/image-files/sales-pla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165" y="3330505"/>
            <a:ext cx="5177883" cy="379126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growth-startup.com/wp-content/uploads/2016/04/risk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47" y="-246185"/>
            <a:ext cx="4329153" cy="418629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static.wixstatic.com/media/17806f_4abdfa581f3f499e87f608da445b5ebf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00" y="3100509"/>
            <a:ext cx="5827264" cy="425125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268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vViRuSs\Desktop\PProJectnal\graph jmeter\1000 คน 20 วิ 1 รอบ เครื่องเอม อู๋ ใช้ jmeter\ตัดเฉพาะ ตัวเลข analysis all เอามารวมกัน\analysis all\Graph results analysis all ภาพรวม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96" y="1683850"/>
            <a:ext cx="9989737" cy="503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รูปภาพ 9" descr="C:\Users\vViRuSs\Desktop\threads group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96" y="2143232"/>
            <a:ext cx="2546930" cy="16006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กล่องข้อความ 6"/>
          <p:cNvSpPr txBox="1"/>
          <p:nvPr/>
        </p:nvSpPr>
        <p:spPr>
          <a:xfrm>
            <a:off x="1632015" y="721564"/>
            <a:ext cx="840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 ในการวัดประสิทธิภาพมอดูลการวิเคราะห์</a:t>
            </a:r>
            <a:endParaRPr lang="th-TH" sz="36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9921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551579" y="691134"/>
            <a:ext cx="110049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การวัด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ประสิทธิภาพของระบบฐานข้อมูล ใน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การทดสอบมอดูลการพยากรณ์</a:t>
            </a:r>
            <a:endParaRPr lang="th-TH" sz="33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 descr="predictio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04" y="1492370"/>
            <a:ext cx="9422287" cy="5255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รูปภาพ 7" descr="C:\Users\vViRuSs\Desktop\threads group2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0" y="1604419"/>
            <a:ext cx="2570385" cy="1685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รูปภาพ 8" descr="prediction 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72" r="74373" b="955"/>
          <a:stretch/>
        </p:blipFill>
        <p:spPr bwMode="auto">
          <a:xfrm>
            <a:off x="245890" y="4516537"/>
            <a:ext cx="2611379" cy="2125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798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6"/>
          <p:cNvSpPr txBox="1"/>
          <p:nvPr/>
        </p:nvSpPr>
        <p:spPr>
          <a:xfrm>
            <a:off x="972329" y="1373027"/>
            <a:ext cx="112806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ผลจากการทดสอบการวัดประสิทธิภาพของระบบฐานข้อมูล ในการทดสอบมอดูลการ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พยากรณ์ (ต่อ)</a:t>
            </a:r>
            <a:endParaRPr lang="th-TH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kasem\AppData\Local\Microsoft\Windows\INetCache\Content.Word\prediction 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91854"/>
            <a:ext cx="10976640" cy="1059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13" name="กล่องข้อความ 12"/>
          <p:cNvSpPr txBox="1"/>
          <p:nvPr/>
        </p:nvSpPr>
        <p:spPr>
          <a:xfrm>
            <a:off x="533400" y="59690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400102" y="3050857"/>
            <a:ext cx="10180992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จำนวนผู้ใช้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(#Samples)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หมายถึง จำนวนผู้ใช้ที่ต้องการทำการ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ทดสอบ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3000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ผู้ใช้ </a:t>
            </a:r>
            <a:r>
              <a:rPr lang="th-TH" sz="3200" b="1" u="sng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(3 รอบ)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ตอบสนองเฉลี่ย 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Average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8453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ตอบสนองต่ำสุด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162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เวลาตอบสนองสูงสุด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10707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ค่าเวลาตอบสนอง ที่ร้อยละ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90 (90% Line) = 10110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ค่าเบี่ยงเบนมาตรฐาน (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Std. Dev.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= 2683.81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เปอร์เซ็นต์ความคลาดเคลื่อน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(Error %) = 48.17 %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ค่าประมวลผลคำร้อง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ขอของฐานข้อมูล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Throughput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 =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41.8 / sec</a:t>
            </a:r>
            <a:endParaRPr lang="th-TH" sz="3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21720" y="3994379"/>
            <a:ext cx="5846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ค่าความเร็วในการเชื่อมต่อ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(KB/sec)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170.94 KB/sec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ค่ารับส่งข้อมูลเฉลี่ย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(Avg. Bytes)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4185.0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Bytes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606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thailifeproduct.com/uploads/3883/images/edit/1234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17" y="3942767"/>
            <a:ext cx="6096000" cy="314325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111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533400" y="1497632"/>
            <a:ext cx="745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206261" y="1995819"/>
            <a:ext cx="1159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กรณีศึกษา บริษัท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จำกัด</a:t>
            </a: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0807" y="2511583"/>
            <a:ext cx="115911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รู้ถึงการเปลี่ยนแปลงมูลค่าของสินทรัพย์ในรายปี หรือรายเดือน ทำให้ดำเนินการ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วิเคราะห์ และ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แจกแจงได้อย่างถูกต้อง สะดวก รวดเร็ว และมีประสิทธิภาพ ได้รู้ถึงพฤติกรรมของลูกค้าต่อสินทรัพย์ในรายปี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รายเดือน ได้ลดความเสี่ยงของลูกค้าจากข้อมูลสินทรัพย์ที่มีความไม่แน่นอน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ลดระยะเวลาการ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คาดการณ์ สินทรัพย์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ของลูกค้าในอนาคต และได้การพยากรณ์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จาก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การวิเคราะห์ความต้องการของลูกค้า</a:t>
            </a:r>
          </a:p>
        </p:txBody>
      </p:sp>
    </p:spTree>
    <p:extLst>
      <p:ext uri="{BB962C8B-B14F-4D97-AF65-F5344CB8AC3E}">
        <p14:creationId xmlns:p14="http://schemas.microsoft.com/office/powerpoint/2010/main" val="3416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fa.go.th/business/contents/images/text_editor/images/invest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88" y="2684247"/>
            <a:ext cx="6510724" cy="4501556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33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600807" y="1505050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ข้อเสนอแนะ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600807" y="2151381"/>
            <a:ext cx="11591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มีประสิทธิภาพมาก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ขึ้น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ต้องมีคำนวณ และการ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แสดงผลค่าการวิเคราะห์สินทรัพย์ตามความต้องการของ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ลูกค้าให้มี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ความคลาดเคลื่อนน้อย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ที่สุด และเพื่อให้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ระบบตัดสินใจในการแนะนำพฤติกรรมลูกค้ากับทรัพย์สินในการลงทุนอย่างมีความแม่นยำ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15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190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84799" y="351368"/>
            <a:ext cx="4305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จบการนำเสนอ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4606653"/>
            <a:ext cx="1320800" cy="227524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กล่องข้อความ 6"/>
          <p:cNvSpPr txBox="1"/>
          <p:nvPr/>
        </p:nvSpPr>
        <p:spPr>
          <a:xfrm>
            <a:off x="7214430" y="5558461"/>
            <a:ext cx="36567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ขอบคุณครับ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121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44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วัตถุประสงค์ของการศึกษา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479309"/>
            <a:ext cx="7172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 และวิเคราะห์ความต้องการสินทรัพย์ของลูกค้า</a:t>
            </a:r>
            <a:endParaRPr lang="th-TH" sz="3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185864"/>
            <a:ext cx="5837238" cy="1123811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2487490"/>
            <a:ext cx="3220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579245" y="3369899"/>
            <a:ext cx="63498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ระบบ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สามารถแจกแจงข้อมูล 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1.1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ระหว่างสินทรัพย์ต่อลูกค้าเป็นรายปี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26" name="Picture 2" descr="http://www.bangkokgoodhome.com/images/main_1462861727/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60" y="3019245"/>
            <a:ext cx="5118051" cy="293298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942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523686"/>
            <a:ext cx="1004794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ระบบสามารถพยากรณ์ข้อมูลตามความต้องการของลูกค้าไม่รวมปัจจัยภายนอก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2.1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10" y="1924815"/>
            <a:ext cx="4974846" cy="485833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6499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29" y="603547"/>
            <a:ext cx="4953682" cy="329991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85" y="3735827"/>
            <a:ext cx="3934379" cy="285126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61" y="3499004"/>
            <a:ext cx="4700302" cy="335899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4954">
            <a:off x="-366825" y="931616"/>
            <a:ext cx="4206857" cy="269670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634657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29866" y="346101"/>
            <a:ext cx="3793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ประโยชน์ที่คาดว่าจะได้รับ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64" y="124056"/>
            <a:ext cx="3650172" cy="365017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993">
            <a:off x="236389" y="3463335"/>
            <a:ext cx="2718420" cy="234996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44" y="5782702"/>
            <a:ext cx="5861969" cy="124042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8344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301017"/>
            <a:ext cx="4406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โครงสร้างการทำงานของระบบ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268"/>
            <a:ext cx="12192000" cy="54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2744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915676" y="1720711"/>
            <a:ext cx="1983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756" y="2668667"/>
            <a:ext cx="8955437" cy="367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915676" y="1720711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97" y="2367042"/>
            <a:ext cx="9369972" cy="44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0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่อ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ช่อ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ช่อ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1044</TotalTime>
  <Words>918</Words>
  <Application>Microsoft Office PowerPoint</Application>
  <PresentationFormat>แบบจอกว้าง</PresentationFormat>
  <Paragraphs>131</Paragraphs>
  <Slides>35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35</vt:i4>
      </vt:variant>
    </vt:vector>
  </HeadingPairs>
  <TitlesOfParts>
    <vt:vector size="41" baseType="lpstr">
      <vt:lpstr>Angsana New</vt:lpstr>
      <vt:lpstr>Arial</vt:lpstr>
      <vt:lpstr>Century Gothic</vt:lpstr>
      <vt:lpstr>DilleniaUPC</vt:lpstr>
      <vt:lpstr>Wingdings 3</vt:lpstr>
      <vt:lpstr>ช่อ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vViRuSs</dc:creator>
  <cp:lastModifiedBy>vViRuSs</cp:lastModifiedBy>
  <cp:revision>122</cp:revision>
  <dcterms:created xsi:type="dcterms:W3CDTF">2016-06-12T08:26:06Z</dcterms:created>
  <dcterms:modified xsi:type="dcterms:W3CDTF">2016-06-16T11:13:44Z</dcterms:modified>
</cp:coreProperties>
</file>